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3"/>
    <p:restoredTop sz="94699"/>
  </p:normalViewPr>
  <p:slideViewPr>
    <p:cSldViewPr snapToGrid="0" snapToObjects="1">
      <p:cViewPr>
        <p:scale>
          <a:sx n="100" d="100"/>
          <a:sy n="100" d="100"/>
        </p:scale>
        <p:origin x="1128" y="2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6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1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8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8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7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6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8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9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1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8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D1FCF-A65E-514D-8881-E9915750E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4" y="4098524"/>
            <a:ext cx="7792125" cy="2226076"/>
          </a:xfrm>
        </p:spPr>
        <p:txBody>
          <a:bodyPr anchor="ctr">
            <a:normAutofit/>
          </a:bodyPr>
          <a:lstStyle/>
          <a:p>
            <a:pPr algn="l"/>
            <a:r>
              <a:rPr lang="en-SI" sz="5400" dirty="0"/>
              <a:t>KONCEPT KONČNE PREDSTAVITVE</a:t>
            </a: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3" name="Freeform: Shape 13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36E0559-31E7-3D4B-AD6A-D7C295982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5292" y="4085112"/>
            <a:ext cx="1997883" cy="2228758"/>
          </a:xfrm>
        </p:spPr>
        <p:txBody>
          <a:bodyPr anchor="ctr">
            <a:normAutofit/>
          </a:bodyPr>
          <a:lstStyle/>
          <a:p>
            <a:pPr algn="l"/>
            <a:r>
              <a:rPr lang="en-SI" sz="2200" dirty="0"/>
              <a:t>Maribor, </a:t>
            </a:r>
          </a:p>
          <a:p>
            <a:pPr algn="l"/>
            <a:r>
              <a:rPr lang="en-SI" sz="2200" dirty="0"/>
              <a:t>15. 1. 2021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C3FA8-1502-42A0-8A08-B9033A0F4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69" r="-2" b="12616"/>
          <a:stretch/>
        </p:blipFill>
        <p:spPr>
          <a:xfrm>
            <a:off x="619841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44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EC71-F08D-6A4E-8277-086D1E5D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CILJI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69BF7-BCD1-8A48-814C-AC506DA86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I" dirty="0"/>
              <a:t>Izdelava dirkaške proge v orodju Blender</a:t>
            </a:r>
          </a:p>
          <a:p>
            <a:r>
              <a:rPr lang="en-SI" dirty="0"/>
              <a:t>Izdelava okolice proge v orodju Blender</a:t>
            </a:r>
          </a:p>
          <a:p>
            <a:r>
              <a:rPr lang="en-SI" dirty="0"/>
              <a:t>Vpeljava proge in okolice v AirSim projekt</a:t>
            </a:r>
          </a:p>
          <a:p>
            <a:r>
              <a:rPr lang="en-SI" dirty="0"/>
              <a:t>Nadgradnja upodabljanja v AirSim projektu (vizualizacija parametrov vožnje)</a:t>
            </a:r>
          </a:p>
          <a:p>
            <a:r>
              <a:rPr lang="en-SI" dirty="0"/>
              <a:t>Integracija z ostalimi predmeti</a:t>
            </a:r>
          </a:p>
          <a:p>
            <a:endParaRPr lang="en-SI" dirty="0"/>
          </a:p>
          <a:p>
            <a:endParaRPr lang="en-SI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A13572-14E5-1640-8520-5C658CCB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624" y="546100"/>
            <a:ext cx="1946275" cy="1946275"/>
          </a:xfrm>
          <a:prstGeom prst="rect">
            <a:avLst/>
          </a:prstGeom>
        </p:spPr>
      </p:pic>
      <p:pic>
        <p:nvPicPr>
          <p:cNvPr id="9" name="Picture 8" descr="A picture containing text, snow, outdoor, road&#10;&#10;Description automatically generated">
            <a:extLst>
              <a:ext uri="{FF2B5EF4-FFF2-40B4-BE49-F238E27FC236}">
                <a16:creationId xmlns:a16="http://schemas.microsoft.com/office/drawing/2014/main" id="{11FA64C5-CACB-6949-898A-72CD1C37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52" y="4365625"/>
            <a:ext cx="3355647" cy="194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93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CD3D-4202-5848-9FD5-626817C8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IMPLEMENTACIJA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C8E38-4CFC-664C-AC56-185A298CD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22429D-F7FC-484D-A4CB-FDC412EE51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9" y="1690688"/>
            <a:ext cx="4694555" cy="4351338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B8CC24C3-BD69-C847-A06E-43058383BF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484" y="1690688"/>
            <a:ext cx="4694555" cy="435133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1A950DC-A557-D94E-A1B6-5A786DEE621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1" y="2034699"/>
            <a:ext cx="5257802" cy="366331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6E9786-67FA-D44C-87E2-F9076E25384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08" y="2117250"/>
            <a:ext cx="5257802" cy="353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8DBEC-ADD0-174D-A7D5-ABBA1274833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8184"/>
            <a:ext cx="5127308" cy="3756343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D2D62AE-BEAA-C145-A0DF-53868E71AE4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87" y="2526824"/>
            <a:ext cx="8696008" cy="2948939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EDEE2B93-5002-814A-8D1E-8441BCE0891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63" y="1382237"/>
            <a:ext cx="8511856" cy="5419725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43D1C8F8-78C5-694C-AEE1-6A6FA016989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58" y="3898900"/>
            <a:ext cx="1874041" cy="1747839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A6F0E7-41F0-A24D-90F6-98EED726A12A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01" y="1825625"/>
            <a:ext cx="1824513" cy="1687989"/>
          </a:xfrm>
          <a:prstGeom prst="rect">
            <a:avLst/>
          </a:prstGeom>
        </p:spPr>
      </p:pic>
      <p:pic>
        <p:nvPicPr>
          <p:cNvPr id="17" name="Picture 1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A7B7933-7B38-C44C-BD3E-E9C1F8AD944B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89" y="1690688"/>
            <a:ext cx="3640929" cy="4212035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F25385C2-3ADF-9D4D-892B-A742A9361CDE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18" y="1690688"/>
            <a:ext cx="3874139" cy="42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6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CCD4-C81D-2F42-B272-6522E094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KONČNI REZULTAT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C257-ED8B-DF48-B78C-E594393C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90260965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B2C30"/>
      </a:dk2>
      <a:lt2>
        <a:srgbClr val="F0F3F1"/>
      </a:lt2>
      <a:accent1>
        <a:srgbClr val="E729D2"/>
      </a:accent1>
      <a:accent2>
        <a:srgbClr val="9A17D5"/>
      </a:accent2>
      <a:accent3>
        <a:srgbClr val="5F2CE7"/>
      </a:accent3>
      <a:accent4>
        <a:srgbClr val="1934D5"/>
      </a:accent4>
      <a:accent5>
        <a:srgbClr val="2993E7"/>
      </a:accent5>
      <a:accent6>
        <a:srgbClr val="15BFC3"/>
      </a:accent6>
      <a:hlink>
        <a:srgbClr val="3F71BF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47</Words>
  <Application>Microsoft Macintosh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Avenir Next LT Pro</vt:lpstr>
      <vt:lpstr>AvenirNext LT Pro Medium</vt:lpstr>
      <vt:lpstr>Posterama</vt:lpstr>
      <vt:lpstr>ExploreVTI</vt:lpstr>
      <vt:lpstr>KONCEPT KONČNE PREDSTAVITVE</vt:lpstr>
      <vt:lpstr>CILJI</vt:lpstr>
      <vt:lpstr>IMPLEMENTACIJA</vt:lpstr>
      <vt:lpstr>KONČNI REZULTAT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KONCEPT KONČNE PREDSTAVITVE</dc:title>
  <dc:creator>Gregor Caf</dc:creator>
  <cp:lastModifiedBy>Gregor Caf</cp:lastModifiedBy>
  <cp:revision>21</cp:revision>
  <dcterms:created xsi:type="dcterms:W3CDTF">2021-01-15T17:39:46Z</dcterms:created>
  <dcterms:modified xsi:type="dcterms:W3CDTF">2021-01-15T18:16:26Z</dcterms:modified>
</cp:coreProperties>
</file>